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261" r:id="rId18"/>
    <p:sldId id="306" r:id="rId19"/>
    <p:sldId id="307" r:id="rId20"/>
    <p:sldId id="308" r:id="rId21"/>
    <p:sldId id="283" r:id="rId22"/>
    <p:sldId id="288" r:id="rId23"/>
    <p:sldId id="289" r:id="rId24"/>
    <p:sldId id="290" r:id="rId25"/>
    <p:sldId id="292" r:id="rId26"/>
    <p:sldId id="262" r:id="rId27"/>
    <p:sldId id="278"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52" autoAdjust="0"/>
  </p:normalViewPr>
  <p:slideViewPr>
    <p:cSldViewPr snapToGrid="0">
      <p:cViewPr varScale="1">
        <p:scale>
          <a:sx n="68" d="100"/>
          <a:sy n="68" d="100"/>
        </p:scale>
        <p:origin x="11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a:p>
            <a:endParaRPr kumimoji="1" lang="en-US" altLang="ja-JP" b="1" dirty="0"/>
          </a:p>
          <a:p>
            <a:endParaRPr kumimoji="1" lang="en-US" altLang="ja-JP" b="1" dirty="0"/>
          </a:p>
          <a:p>
            <a:endParaRPr kumimoji="1" lang="en-US" altLang="ja-JP" b="1" dirty="0"/>
          </a:p>
          <a:p>
            <a:r>
              <a:rPr kumimoji="1" lang="ja-JP" altLang="en-US" b="1" dirty="0"/>
              <a:t>カンペ</a:t>
            </a:r>
            <a:endParaRPr kumimoji="1" lang="en-US" altLang="ja-JP" b="1" dirty="0"/>
          </a:p>
          <a:p>
            <a:r>
              <a:rPr kumimoji="1" lang="ja-JP" altLang="en-US" b="1" dirty="0"/>
              <a:t>主に３つ</a:t>
            </a:r>
            <a:endParaRPr kumimoji="1" lang="en-US" altLang="ja-JP" b="1" dirty="0"/>
          </a:p>
          <a:p>
            <a:r>
              <a:rPr kumimoji="1" lang="ja-JP" altLang="en-US" b="1" dirty="0"/>
              <a:t>これまでの研修で得た知識の実践</a:t>
            </a:r>
            <a:endParaRPr kumimoji="1" lang="en-US" altLang="ja-JP" b="1" dirty="0"/>
          </a:p>
          <a:p>
            <a:r>
              <a:rPr kumimoji="1" lang="ja-JP" altLang="en-US" b="1" dirty="0"/>
              <a:t>共同作業の経験を積むこと</a:t>
            </a:r>
            <a:endParaRPr kumimoji="1" lang="en-US" altLang="ja-JP" b="1" dirty="0"/>
          </a:p>
          <a:p>
            <a:r>
              <a:rPr kumimoji="1" lang="ja-JP" altLang="en-US" b="1" dirty="0"/>
              <a:t>共同作業の経験を通して、意思疎通や日程調整の重要性を学ぶ</a:t>
            </a:r>
            <a:endParaRPr kumimoji="1" lang="en-US" altLang="ja-JP" b="1" dirty="0"/>
          </a:p>
          <a:p>
            <a:endParaRPr kumimoji="1" lang="en-US" altLang="ja-JP" b="1" dirty="0"/>
          </a:p>
          <a:p>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endParaRPr kumimoji="1" lang="en-US" altLang="ja-JP" dirty="0"/>
          </a:p>
          <a:p>
            <a:r>
              <a:rPr kumimoji="1" lang="ja-JP" altLang="en-US" dirty="0"/>
              <a:t>イベントとは？</a:t>
            </a:r>
            <a:endParaRPr kumimoji="1" lang="en-US" altLang="ja-JP" dirty="0"/>
          </a:p>
          <a:p>
            <a:r>
              <a:rPr kumimoji="1" lang="ja-JP" altLang="en-US"/>
              <a:t>貸し切り</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284" y="1974496"/>
            <a:ext cx="1696966" cy="254545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359" y="269108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512" y="2653952"/>
            <a:ext cx="630359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＊個人ではなく共同作業の経験を積む</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＊意思疎通や日程調整の重要性を学ぶ</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pic>
        <p:nvPicPr>
          <p:cNvPr id="7" name="図 6" descr="カレンダー&#10;&#10;AI 生成コンテンツは誤りを含む可能性があります。">
            <a:extLst>
              <a:ext uri="{FF2B5EF4-FFF2-40B4-BE49-F238E27FC236}">
                <a16:creationId xmlns:a16="http://schemas.microsoft.com/office/drawing/2014/main" id="{1880A23E-927F-260F-B4DA-DE66E1E63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928" y="2106593"/>
            <a:ext cx="4137813" cy="3847586"/>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pic>
        <p:nvPicPr>
          <p:cNvPr id="3" name="図 2" descr="ダイアグラム&#10;&#10;AI 生成コンテンツは誤りを含む可能性があります。">
            <a:extLst>
              <a:ext uri="{FF2B5EF4-FFF2-40B4-BE49-F238E27FC236}">
                <a16:creationId xmlns:a16="http://schemas.microsoft.com/office/drawing/2014/main" id="{450602F1-82A7-3382-1587-154735CEE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650" y="2106592"/>
            <a:ext cx="3897276" cy="3831220"/>
          </a:xfrm>
          <a:prstGeom prst="rect">
            <a:avLst/>
          </a:prstGeom>
        </p:spPr>
      </p:pic>
      <p:pic>
        <p:nvPicPr>
          <p:cNvPr id="6" name="図 5" descr="タイムライン&#10;&#10;AI 生成コンテンツは誤りを含む可能性があります。">
            <a:extLst>
              <a:ext uri="{FF2B5EF4-FFF2-40B4-BE49-F238E27FC236}">
                <a16:creationId xmlns:a16="http://schemas.microsoft.com/office/drawing/2014/main" id="{F2250B71-B2BF-7F21-3806-8F9CD552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4" y="2098089"/>
            <a:ext cx="3897277" cy="3839723"/>
          </a:xfrm>
          <a:prstGeom prst="rect">
            <a:avLst/>
          </a:prstGeom>
        </p:spPr>
      </p:pic>
      <p:sp>
        <p:nvSpPr>
          <p:cNvPr id="9" name="テキスト ボックス 8">
            <a:extLst>
              <a:ext uri="{FF2B5EF4-FFF2-40B4-BE49-F238E27FC236}">
                <a16:creationId xmlns:a16="http://schemas.microsoft.com/office/drawing/2014/main" id="{6E060A5B-0C98-5739-EAB5-366D2C2BFF96}"/>
              </a:ext>
            </a:extLst>
          </p:cNvPr>
          <p:cNvSpPr txBox="1"/>
          <p:nvPr/>
        </p:nvSpPr>
        <p:spPr>
          <a:xfrm>
            <a:off x="2270863" y="1818964"/>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8848755" y="1817320"/>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店長用画面</a:t>
            </a:r>
          </a:p>
        </p:txBody>
      </p:sp>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968</TotalTime>
  <Words>2375</Words>
  <Application>Microsoft Office PowerPoint</Application>
  <PresentationFormat>ワイド画面</PresentationFormat>
  <Paragraphs>482</Paragraphs>
  <Slides>27</Slides>
  <Notes>24</Notes>
  <HiddenSlides>7</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27</vt:i4>
      </vt:variant>
    </vt:vector>
  </HeadingPairs>
  <TitlesOfParts>
    <vt:vector size="34" baseType="lpstr">
      <vt:lpstr>BIZ UDPゴシック</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川崎春菜</cp:lastModifiedBy>
  <cp:revision>60</cp:revision>
  <dcterms:created xsi:type="dcterms:W3CDTF">2025-06-24T11:25:17Z</dcterms:created>
  <dcterms:modified xsi:type="dcterms:W3CDTF">2025-06-26T14:21:34Z</dcterms:modified>
</cp:coreProperties>
</file>